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15BE1-BBEB-4932-AFF2-8C2262D14409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F3C85-811A-4DFC-BCB6-3E2DC00B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6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4784046-AD9D-45A1-ACE1-B8E6A80AC5C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64F9A07-C3E0-4ABC-AB04-DFF8761D4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mocrats.org/" TargetMode="External"/><Relationship Id="rId2" Type="http://schemas.openxmlformats.org/officeDocument/2006/relationships/hyperlink" Target="http://www.gop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 Political Parties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Woll</a:t>
            </a:r>
            <a:r>
              <a:rPr lang="en-US" dirty="0" smtClean="0"/>
              <a:t> Reading, </a:t>
            </a:r>
            <a:r>
              <a:rPr lang="en-US" i="1" dirty="0" smtClean="0"/>
              <a:t>Divided We Govern </a:t>
            </a:r>
            <a:r>
              <a:rPr lang="en-US" dirty="0" smtClean="0"/>
              <a:t>p.194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Would disciplined political parties that unified the exec. and leg. branches make an importance difference?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David Mayhew:</a:t>
            </a:r>
          </a:p>
          <a:p>
            <a:r>
              <a:rPr lang="en-US" dirty="0" smtClean="0"/>
              <a:t>Parties jointly in power are seen to perform a service by checking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Even if important laws win enactment just as often under condition of divided party control, might they not be </a:t>
            </a:r>
            <a:r>
              <a:rPr lang="en-US" i="1" dirty="0" smtClean="0"/>
              <a:t>worse</a:t>
            </a:r>
            <a:r>
              <a:rPr lang="en-US" dirty="0" smtClean="0"/>
              <a:t> laws?  Isn’t “seriously defective legislation” a likely result?</a:t>
            </a:r>
          </a:p>
          <a:p>
            <a:pPr lvl="1"/>
            <a:r>
              <a:rPr lang="en-US" dirty="0" smtClean="0"/>
              <a:t>No, dubious… p. 195 3</a:t>
            </a:r>
            <a:r>
              <a:rPr lang="en-US" baseline="30000" dirty="0" smtClean="0"/>
              <a:t>rd</a:t>
            </a:r>
            <a:r>
              <a:rPr lang="en-US" dirty="0" smtClean="0"/>
              <a:t> paragraph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Even if important individual statutes can win enactment regardless of conditions of party control, how about programmatic “coherence” across statutes?</a:t>
            </a:r>
          </a:p>
          <a:p>
            <a:pPr lvl="1"/>
            <a:r>
              <a:rPr lang="en-US" dirty="0" smtClean="0"/>
              <a:t>Ideological coherence</a:t>
            </a:r>
          </a:p>
          <a:p>
            <a:pPr lvl="1"/>
            <a:r>
              <a:rPr lang="en-US" dirty="0" smtClean="0"/>
              <a:t>Budgetary coherence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Doesn’t </a:t>
            </a:r>
            <a:r>
              <a:rPr lang="en-US" dirty="0" err="1" smtClean="0"/>
              <a:t>Gov’t</a:t>
            </a:r>
            <a:r>
              <a:rPr lang="en-US" dirty="0" smtClean="0"/>
              <a:t> administration suffer as a result of divided party control?</a:t>
            </a:r>
          </a:p>
          <a:p>
            <a:pPr lvl="1"/>
            <a:r>
              <a:rPr lang="en-US" dirty="0" smtClean="0"/>
              <a:t>Congress micro-managing the executive branch?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Does the conduct of foreign policy suffer under divided party control? </a:t>
            </a:r>
          </a:p>
          <a:p>
            <a:pPr lvl="1"/>
            <a:r>
              <a:rPr lang="en-US" dirty="0" smtClean="0"/>
              <a:t>“coordination?”- the record was no worse… ex: Marshall Plan est. with bipartisan cooperation, but divided party control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Are the country’s lower-income strata served less well under divided party control?</a:t>
            </a:r>
          </a:p>
          <a:p>
            <a:pPr lvl="1"/>
            <a:r>
              <a:rPr lang="en-US" dirty="0" smtClean="0"/>
              <a:t>New Deal and Great Society- (Same party control) Reagan administration and “social safety net”- (Divided control)</a:t>
            </a:r>
            <a:r>
              <a:rPr lang="en-US" dirty="0"/>
              <a:t> </a:t>
            </a:r>
            <a:r>
              <a:rPr lang="en-US" dirty="0" smtClean="0"/>
              <a:t>no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Summary</a:t>
            </a:r>
          </a:p>
          <a:p>
            <a:pPr lvl="1"/>
            <a:r>
              <a:rPr lang="en-US" dirty="0" smtClean="0"/>
              <a:t>Page 200, 1</a:t>
            </a:r>
            <a:r>
              <a:rPr lang="en-US" baseline="30000" dirty="0" smtClean="0"/>
              <a:t>st</a:t>
            </a:r>
            <a:r>
              <a:rPr lang="en-US" dirty="0" smtClean="0"/>
              <a:t> paragraph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200 1</a:t>
            </a:r>
            <a:r>
              <a:rPr lang="en-US" baseline="30000" dirty="0" smtClean="0"/>
              <a:t>st</a:t>
            </a:r>
            <a:r>
              <a:rPr lang="en-US" dirty="0" smtClean="0"/>
              <a:t> paragraph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Parties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political activists who organize to win elections, to operate the government, and to determine public policy.  </a:t>
            </a:r>
          </a:p>
          <a:p>
            <a:r>
              <a:rPr lang="en-US" dirty="0" smtClean="0"/>
              <a:t>Functions:</a:t>
            </a:r>
          </a:p>
          <a:p>
            <a:pPr lvl="1"/>
            <a:r>
              <a:rPr lang="en-US" dirty="0" smtClean="0"/>
              <a:t>Recruiting candidates</a:t>
            </a:r>
          </a:p>
          <a:p>
            <a:pPr lvl="1"/>
            <a:r>
              <a:rPr lang="en-US" dirty="0" smtClean="0"/>
              <a:t>Organizing and running elections</a:t>
            </a:r>
          </a:p>
          <a:p>
            <a:pPr lvl="1"/>
            <a:r>
              <a:rPr lang="en-US" dirty="0" smtClean="0"/>
              <a:t>Presenting alternative policies</a:t>
            </a:r>
          </a:p>
          <a:p>
            <a:pPr lvl="1"/>
            <a:r>
              <a:rPr lang="en-US" dirty="0" smtClean="0"/>
              <a:t>Operating government</a:t>
            </a:r>
          </a:p>
          <a:p>
            <a:pPr lvl="1"/>
            <a:r>
              <a:rPr lang="en-US" dirty="0" smtClean="0"/>
              <a:t>Providing organized opposition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Parties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U.S. Parties</a:t>
            </a:r>
          </a:p>
          <a:p>
            <a:r>
              <a:rPr lang="en-US" dirty="0">
                <a:hlinkClick r:id="rId2"/>
              </a:rPr>
              <a:t>http://www.gop.com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109728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www.democrats.org</a:t>
            </a:r>
            <a:endParaRPr lang="en-US" dirty="0" smtClean="0"/>
          </a:p>
          <a:p>
            <a:r>
              <a:rPr lang="en-US" dirty="0" smtClean="0"/>
              <a:t>Economic Beliefs</a:t>
            </a:r>
          </a:p>
          <a:p>
            <a:r>
              <a:rPr lang="en-US" dirty="0" smtClean="0"/>
              <a:t>Cultural Politics </a:t>
            </a:r>
          </a:p>
          <a:p>
            <a:r>
              <a:rPr lang="en-US" dirty="0" smtClean="0"/>
              <a:t>National Security</a:t>
            </a:r>
          </a:p>
          <a:p>
            <a:r>
              <a:rPr lang="en-US" dirty="0" smtClean="0"/>
              <a:t>Foreign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Faces of a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Party in the Electorate – The people who identify with the party or who regularly vote for the candidates of the party in general elections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Faces of a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2. Party Organization</a:t>
            </a:r>
          </a:p>
          <a:p>
            <a:pPr lvl="1"/>
            <a:r>
              <a:rPr lang="en-US" dirty="0" smtClean="0"/>
              <a:t>National Party Organization</a:t>
            </a:r>
          </a:p>
          <a:p>
            <a:pPr lvl="2"/>
            <a:r>
              <a:rPr lang="en-US" dirty="0" smtClean="0"/>
              <a:t>Convention delegates</a:t>
            </a:r>
          </a:p>
          <a:p>
            <a:pPr lvl="2"/>
            <a:r>
              <a:rPr lang="en-US" dirty="0" smtClean="0"/>
              <a:t>The National Committee/Chairperson</a:t>
            </a:r>
          </a:p>
          <a:p>
            <a:pPr lvl="1"/>
            <a:r>
              <a:rPr lang="en-US" dirty="0" smtClean="0"/>
              <a:t>State Party Organization</a:t>
            </a:r>
          </a:p>
          <a:p>
            <a:pPr lvl="2"/>
            <a:r>
              <a:rPr lang="en-US" dirty="0" smtClean="0"/>
              <a:t>State conventions -&gt; endorse candidates </a:t>
            </a:r>
          </a:p>
          <a:p>
            <a:pPr lvl="2"/>
            <a:r>
              <a:rPr lang="en-US" dirty="0" smtClean="0"/>
              <a:t>State party platform -&gt; state level issues</a:t>
            </a:r>
          </a:p>
          <a:p>
            <a:pPr lvl="2"/>
            <a:r>
              <a:rPr lang="en-US" dirty="0" smtClean="0"/>
              <a:t>Committee/Chairperson</a:t>
            </a:r>
          </a:p>
          <a:p>
            <a:pPr lvl="1"/>
            <a:r>
              <a:rPr lang="en-US" dirty="0" smtClean="0"/>
              <a:t>Local Party Organization</a:t>
            </a:r>
          </a:p>
          <a:p>
            <a:pPr lvl="2"/>
            <a:r>
              <a:rPr lang="en-US" dirty="0" smtClean="0"/>
              <a:t>Different in different regions</a:t>
            </a:r>
          </a:p>
          <a:p>
            <a:pPr lvl="2"/>
            <a:r>
              <a:rPr lang="en-US" dirty="0" smtClean="0"/>
              <a:t>Local functions -&gt; get out and vote campaigns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Faces of a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Party-in Government</a:t>
            </a:r>
          </a:p>
          <a:p>
            <a:pPr lvl="1"/>
            <a:r>
              <a:rPr lang="en-US" dirty="0" smtClean="0"/>
              <a:t>Party that wins an election:</a:t>
            </a:r>
          </a:p>
          <a:p>
            <a:pPr lvl="2"/>
            <a:r>
              <a:rPr lang="en-US" dirty="0" smtClean="0"/>
              <a:t>Can dominate committees in leg.</a:t>
            </a:r>
          </a:p>
          <a:p>
            <a:pPr lvl="2"/>
            <a:r>
              <a:rPr lang="en-US" dirty="0" smtClean="0"/>
              <a:t>Decide appointments</a:t>
            </a:r>
          </a:p>
          <a:p>
            <a:pPr lvl="2"/>
            <a:r>
              <a:rPr lang="en-US" dirty="0" smtClean="0"/>
              <a:t>Set political agenda</a:t>
            </a:r>
          </a:p>
          <a:p>
            <a:pPr lvl="1"/>
            <a:r>
              <a:rPr lang="en-US" dirty="0" smtClean="0"/>
              <a:t>Checks and Balances:</a:t>
            </a:r>
          </a:p>
          <a:p>
            <a:pPr lvl="2"/>
            <a:r>
              <a:rPr lang="en-US" dirty="0" smtClean="0"/>
              <a:t>Majority Party advantage tempered by opposition</a:t>
            </a:r>
          </a:p>
          <a:p>
            <a:pPr lvl="2"/>
            <a:r>
              <a:rPr lang="en-US" dirty="0" smtClean="0"/>
              <a:t>Legislation often does not pass on party-line votes</a:t>
            </a:r>
          </a:p>
          <a:p>
            <a:pPr lvl="2"/>
            <a:r>
              <a:rPr lang="en-US" dirty="0" smtClean="0"/>
              <a:t>Party Polarization -&gt; sharp divisions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Electoral College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Winner-take-all</a:t>
            </a:r>
          </a:p>
          <a:p>
            <a:pPr lvl="1"/>
            <a:r>
              <a:rPr lang="en-US" dirty="0" smtClean="0"/>
              <a:t>The candidate who receives a </a:t>
            </a:r>
            <a:r>
              <a:rPr lang="en-US" u="sng" dirty="0" smtClean="0"/>
              <a:t>plurality</a:t>
            </a:r>
            <a:r>
              <a:rPr lang="en-US" dirty="0" smtClean="0"/>
              <a:t> of the votes gets all the electoral votes of that state-&gt; </a:t>
            </a:r>
            <a:r>
              <a:rPr lang="en-US" u="sng" dirty="0" smtClean="0"/>
              <a:t>unit rule </a:t>
            </a:r>
          </a:p>
          <a:p>
            <a:pPr lvl="1"/>
            <a:r>
              <a:rPr lang="en-US" dirty="0" smtClean="0"/>
              <a:t>Candidates who finish second receive nothing</a:t>
            </a:r>
          </a:p>
          <a:p>
            <a:pPr lvl="1"/>
            <a:r>
              <a:rPr lang="en-US" dirty="0" smtClean="0"/>
              <a:t>All but two states -&gt; Maine and Nebraska</a:t>
            </a:r>
          </a:p>
          <a:p>
            <a:pPr lvl="1"/>
            <a:r>
              <a:rPr lang="en-US" dirty="0" smtClean="0"/>
              <a:t>Difficult for minor party candidates to win electoral votes</a:t>
            </a:r>
          </a:p>
          <a:p>
            <a:pPr lvl="1"/>
            <a:r>
              <a:rPr lang="en-US" dirty="0" smtClean="0"/>
              <a:t>Governors are elected directly by the people and presidents are elected indirectly.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84" y="508981"/>
            <a:ext cx="5949915" cy="6064857"/>
          </a:xfrm>
        </p:spPr>
      </p:pic>
    </p:spTree>
    <p:extLst>
      <p:ext uri="{BB962C8B-B14F-4D97-AF65-F5344CB8AC3E}">
        <p14:creationId xmlns:p14="http://schemas.microsoft.com/office/powerpoint/2010/main" val="31104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Parties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Ideological</a:t>
            </a:r>
          </a:p>
          <a:p>
            <a:pPr lvl="1"/>
            <a:r>
              <a:rPr lang="en-US" dirty="0" smtClean="0"/>
              <a:t>committed to a particular interest, issue, or ideology (ex. p. 274)</a:t>
            </a:r>
          </a:p>
          <a:p>
            <a:r>
              <a:rPr lang="en-US" dirty="0" smtClean="0"/>
              <a:t>Splinter parties</a:t>
            </a:r>
          </a:p>
          <a:p>
            <a:pPr lvl="1"/>
            <a:r>
              <a:rPr lang="en-US" dirty="0" smtClean="0"/>
              <a:t>formed by a dissident faction within a major political party</a:t>
            </a:r>
          </a:p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Provide voters with another option</a:t>
            </a:r>
          </a:p>
          <a:p>
            <a:pPr lvl="1"/>
            <a:r>
              <a:rPr lang="en-US" dirty="0" smtClean="0"/>
              <a:t>Raise issues that two major parties must address</a:t>
            </a:r>
          </a:p>
          <a:p>
            <a:pPr lvl="1"/>
            <a:r>
              <a:rPr lang="en-US" dirty="0" smtClean="0"/>
              <a:t>Affect the outcome of an </a:t>
            </a:r>
            <a:r>
              <a:rPr lang="en-US" dirty="0" smtClean="0"/>
              <a:t>election- </a:t>
            </a:r>
            <a:r>
              <a:rPr lang="en-US" smtClean="0"/>
              <a:t>spoiler effect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179</TotalTime>
  <Words>537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Chapter 8 Political Parties </vt:lpstr>
      <vt:lpstr>Political Parties </vt:lpstr>
      <vt:lpstr>Political Parties Today</vt:lpstr>
      <vt:lpstr>Three Faces of a Party</vt:lpstr>
      <vt:lpstr>Three Faces of a Party</vt:lpstr>
      <vt:lpstr>Three Faces of a Party</vt:lpstr>
      <vt:lpstr>Electoral College </vt:lpstr>
      <vt:lpstr>PowerPoint Presentation</vt:lpstr>
      <vt:lpstr>Minor Parties </vt:lpstr>
      <vt:lpstr>Woll Reading, Divided We Govern p.194</vt:lpstr>
      <vt:lpstr>5 questions 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ASFA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Political Parties </dc:title>
  <dc:creator>cwalden</dc:creator>
  <cp:lastModifiedBy>Catherine Walden</cp:lastModifiedBy>
  <cp:revision>18</cp:revision>
  <cp:lastPrinted>2012-09-27T13:30:17Z</cp:lastPrinted>
  <dcterms:created xsi:type="dcterms:W3CDTF">2010-09-15T14:11:08Z</dcterms:created>
  <dcterms:modified xsi:type="dcterms:W3CDTF">2015-09-24T15:20:07Z</dcterms:modified>
</cp:coreProperties>
</file>